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8" r:id="rId4"/>
    <p:sldId id="277" r:id="rId5"/>
    <p:sldId id="258" r:id="rId6"/>
    <p:sldId id="259" r:id="rId7"/>
    <p:sldId id="260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63" r:id="rId21"/>
    <p:sldId id="274" r:id="rId22"/>
    <p:sldId id="275" r:id="rId23"/>
    <p:sldId id="27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92"/>
    <p:restoredTop sz="94643"/>
  </p:normalViewPr>
  <p:slideViewPr>
    <p:cSldViewPr snapToGrid="0" snapToObjects="1">
      <p:cViewPr varScale="1">
        <p:scale>
          <a:sx n="126" d="100"/>
          <a:sy n="126" d="100"/>
        </p:scale>
        <p:origin x="20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B1482-859C-AF42-8565-393F325CD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4AF0F9-7AB7-0648-84DD-C295FCC1A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8178C-BABC-9444-80DA-2D55717E5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6C560-1764-3B4E-90DB-065958305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565AF-D818-0746-AF70-362203C1E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72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E9B32-AC3F-AE49-A728-8DC84128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55099-50B8-D84B-8096-1DA32BF36A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30B27-BFFF-0642-B840-1306A7141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5817F-5DAC-7344-A47B-3D1FB367A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0C6BB-0CEC-C84D-8ECF-FFE7EB07C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7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D28DDA-AAB6-1048-ACEB-3F4F26F975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D37459-A71F-5246-B796-4742A60C3C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C19F2-9481-F442-B316-F3EBC5A36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02989-77EE-E842-A6E5-812A185F4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76537-638A-2A46-87BE-4A143C316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46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CDB6-5B5B-8242-8FF6-E1A93E20E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E2D71-41A9-DB42-83AD-74806675C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AA834-E4AF-1A4E-BE2B-DE5F54254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66245-CBF3-6F46-B170-5020CE55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D46A4-8BF4-E549-B9BB-D6759BBD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30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A1CE-E528-C644-B6B8-5474B41DA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0D77B-B8FC-A94D-B6AB-3B59163C4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D33B6-6B37-0440-BB76-4B44DBF2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F5E94-71C1-6845-B165-B75E6B3E6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8FF82-3E23-334F-AFA2-CF9C3FBA3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15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D191C-D079-E34E-971D-AC98789C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BB1B0-CA71-D748-AC14-200B9DF373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074CB-5B6D-574A-BCF7-A6348B61A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3AFF7A-022E-8D42-BCBE-7652DFC5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2D854E-4255-CF45-84DB-605E2496B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13C062-9823-984F-BDCA-16A7A6CC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13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B8E0-199E-E641-86D1-67FEC3499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F3395-EC75-7C45-86BC-213F578FC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D2B45-C71F-344D-9DD9-A652E1B4C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E38452-E954-2441-8DF2-B1195CCD86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60C349-046A-2F47-9D84-0861FB1B7D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72B0DF-8CDF-A847-B1AC-E8B0D4352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2/28/19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F43987-85ED-A84E-8987-BD86888E3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F29EF-0C96-884D-99AE-957D2DD55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72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C85A-C8A9-6046-8E19-0A033140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EE5533-C9B5-374C-86D0-5621D6969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2/28/19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7D114-3ABA-8B40-8332-EDD10DBED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CAD82-0419-E447-B04F-288AE6975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675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EE7240-E972-A541-8DF6-8C7748670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2/28/19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CCDFCF-641D-5B44-8FB5-A464F8373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B4D0A-64D2-FA4A-B889-DEAEAA62A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87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C20D1-5C5E-A140-AE4C-CF24BB8BC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78DE9-725D-BA46-B6AF-CDC861A88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DA269-0492-E44E-9308-EBBF7FAC75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F6826-34F9-F542-BD15-286C80651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A3AAFA-7060-184E-8DC3-EE1EE0431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6EC00C-A959-A347-8E7A-F49E32A5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96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B01F4-D9F2-384D-8A82-8D110AAE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B15E85-9E9D-F841-943B-2BA4A3464B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B3C15-0111-544F-A719-49B01464C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CBF70-CBA3-C44C-8427-933C555F1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A93C3-397B-AA44-BEF5-42EE64E07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3389D-508A-1A4C-8EC1-8528DB29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7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EE4526-881D-CF4B-9741-2D98E0089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08F37-A9C8-8F45-924C-0C76C2475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A1ABB-EAA9-6C41-80FC-868258D0C9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34D1D-5F46-564B-89D7-2BAA0887CFC8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13659-5CD5-EF46-91D4-E5246273E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F1B42-ADB7-C748-A5AF-E93D753DD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archive.linux.duke.edu/cran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ancoisbirgand/BAEBookExample" TargetMode="External"/><Relationship Id="rId2" Type="http://schemas.openxmlformats.org/officeDocument/2006/relationships/hyperlink" Target="https://github.com/francoisbirgand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rancoisbirgand/TemplateBookdownArticle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rancoisbirgand/rmarkdown-website-tutoria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AC844-DE8B-7D4E-937B-BDE3EBC65C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variability of flows and concentrations in watersheds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9C00F3-BB0F-4649-919A-F7A883DC6D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3324"/>
            <a:ext cx="9144000" cy="864476"/>
          </a:xfrm>
        </p:spPr>
        <p:txBody>
          <a:bodyPr>
            <a:normAutofit/>
          </a:bodyPr>
          <a:lstStyle/>
          <a:p>
            <a:r>
              <a:rPr lang="en-US" dirty="0"/>
              <a:t>BAE204, 28 February 2019</a:t>
            </a:r>
          </a:p>
        </p:txBody>
      </p:sp>
    </p:spTree>
    <p:extLst>
      <p:ext uri="{BB962C8B-B14F-4D97-AF65-F5344CB8AC3E}">
        <p14:creationId xmlns:p14="http://schemas.microsoft.com/office/powerpoint/2010/main" val="3451780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1B4CE9-CFBB-254B-87D1-0B50C22AE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431"/>
            <a:ext cx="12192000" cy="307591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C1C7CE-2684-0D46-BD4E-D033D0991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6218"/>
            <a:ext cx="10515600" cy="1001658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www.rstudio.com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-content/uploads/2015/02/</a:t>
            </a:r>
            <a:r>
              <a:rPr lang="en-US" dirty="0" err="1"/>
              <a:t>rmarkdown-cheatsheet.pdf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526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2E44EF-09C7-A248-AFD1-932156BC3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400050"/>
            <a:ext cx="10642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0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894C8-7F89-444D-90DD-1B96AD072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59"/>
            <a:ext cx="12192000" cy="6652481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8675E2-FAC8-DC49-BD4F-B57866CC5487}"/>
              </a:ext>
            </a:extLst>
          </p:cNvPr>
          <p:cNvSpPr/>
          <p:nvPr/>
        </p:nvSpPr>
        <p:spPr>
          <a:xfrm>
            <a:off x="-157655" y="5559972"/>
            <a:ext cx="557048" cy="14294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78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894C8-7F89-444D-90DD-1B96AD072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790"/>
          <a:stretch/>
        </p:blipFill>
        <p:spPr>
          <a:xfrm>
            <a:off x="0" y="102760"/>
            <a:ext cx="12192000" cy="1810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83951D-B1A4-4C43-BEF3-F9D8ABE8BE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274"/>
          <a:stretch/>
        </p:blipFill>
        <p:spPr>
          <a:xfrm>
            <a:off x="399393" y="2211990"/>
            <a:ext cx="10655300" cy="3043182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8675E2-FAC8-DC49-BD4F-B57866CC5487}"/>
              </a:ext>
            </a:extLst>
          </p:cNvPr>
          <p:cNvSpPr/>
          <p:nvPr/>
        </p:nvSpPr>
        <p:spPr>
          <a:xfrm>
            <a:off x="231228" y="1912884"/>
            <a:ext cx="557048" cy="14294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85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894C8-7F89-444D-90DD-1B96AD072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790"/>
          <a:stretch/>
        </p:blipFill>
        <p:spPr>
          <a:xfrm>
            <a:off x="0" y="102760"/>
            <a:ext cx="12192000" cy="181012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8675E2-FAC8-DC49-BD4F-B57866CC5487}"/>
              </a:ext>
            </a:extLst>
          </p:cNvPr>
          <p:cNvSpPr/>
          <p:nvPr/>
        </p:nvSpPr>
        <p:spPr>
          <a:xfrm>
            <a:off x="-157655" y="5559972"/>
            <a:ext cx="557048" cy="14294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48340-3EFE-3B43-9C34-7902A113B1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2"/>
          <a:stretch/>
        </p:blipFill>
        <p:spPr>
          <a:xfrm>
            <a:off x="419100" y="2007476"/>
            <a:ext cx="11353800" cy="37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45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0C8418-EC04-DB44-B21F-FE6BAFB49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69" y="0"/>
            <a:ext cx="10609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52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5233EE-B762-3149-BA02-A8A056B2B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856" y="0"/>
            <a:ext cx="10080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04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767728-3996-4644-B457-BDCBC8BDC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635000"/>
            <a:ext cx="119634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09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B90D07-32E0-0145-ACFB-54C3902A9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41" y="0"/>
            <a:ext cx="10892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02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EF4F97-7969-294E-8423-0B8ECD604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1524000"/>
            <a:ext cx="72771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5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32EB3-D426-5E49-B1F3-5EFC0F0E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EB29D-6A84-6648-9E43-513D3A03D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Google:  ‘R project’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http://archive.linux.duke.edu/cran/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8487F-0D72-7540-9D5D-98559CDED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13370"/>
            <a:ext cx="8583930" cy="212942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5264B5B-7F18-D24A-A9DE-3B970E5EB5AC}"/>
              </a:ext>
            </a:extLst>
          </p:cNvPr>
          <p:cNvSpPr/>
          <p:nvPr/>
        </p:nvSpPr>
        <p:spPr>
          <a:xfrm>
            <a:off x="8412480" y="3901440"/>
            <a:ext cx="1168400" cy="6413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3C96-1DFA-D84A-901E-61595C238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8D23-616C-7943-B79A-70656DA35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YAML header</a:t>
            </a:r>
          </a:p>
          <a:p>
            <a:pPr lvl="1"/>
            <a:r>
              <a:rPr lang="en-US" dirty="0"/>
              <a:t>Defines settings for the document</a:t>
            </a:r>
          </a:p>
          <a:p>
            <a:pPr lvl="1"/>
            <a:endParaRPr lang="en-US" dirty="0"/>
          </a:p>
          <a:p>
            <a:r>
              <a:rPr lang="en-US" dirty="0"/>
              <a:t>Text</a:t>
            </a:r>
          </a:p>
          <a:p>
            <a:pPr lvl="1"/>
            <a:r>
              <a:rPr lang="en-US" dirty="0"/>
              <a:t>Headings, alteration, cross-references, etc.</a:t>
            </a:r>
          </a:p>
          <a:p>
            <a:pPr lvl="1"/>
            <a:endParaRPr lang="en-US" dirty="0"/>
          </a:p>
          <a:p>
            <a:r>
              <a:rPr lang="en-US" dirty="0"/>
              <a:t>Code chunks</a:t>
            </a:r>
          </a:p>
          <a:p>
            <a:pPr lvl="1"/>
            <a:r>
              <a:rPr lang="en-US" dirty="0"/>
              <a:t>Interprets codes in R, python, C, and </a:t>
            </a:r>
            <a:r>
              <a:rPr lang="en-US" dirty="0" err="1"/>
              <a:t>fortran</a:t>
            </a:r>
            <a:endParaRPr lang="en-US" dirty="0"/>
          </a:p>
          <a:p>
            <a:pPr lvl="1"/>
            <a:endParaRPr lang="en-US" dirty="0"/>
          </a:p>
          <a:p>
            <a:r>
              <a:rPr lang="en-US" i="1" dirty="0" err="1"/>
              <a:t>Rmarkdown</a:t>
            </a:r>
            <a:r>
              <a:rPr lang="en-US" i="1" dirty="0"/>
              <a:t>, </a:t>
            </a:r>
            <a:r>
              <a:rPr lang="en-US" i="1" dirty="0" err="1"/>
              <a:t>Bookdown</a:t>
            </a:r>
            <a:r>
              <a:rPr lang="en-US" i="1" dirty="0"/>
              <a:t>,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 err="1"/>
              <a:t>blogdown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KNIT</a:t>
            </a:r>
            <a:r>
              <a:rPr lang="en-US" dirty="0"/>
              <a:t> all pieces together in homogeneous output</a:t>
            </a:r>
          </a:p>
        </p:txBody>
      </p:sp>
    </p:spTree>
    <p:extLst>
      <p:ext uri="{BB962C8B-B14F-4D97-AF65-F5344CB8AC3E}">
        <p14:creationId xmlns:p14="http://schemas.microsoft.com/office/powerpoint/2010/main" val="118686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E388-5C37-6842-9FF3-CA82FF7D1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BAEBookExample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93A72-7B5D-CB4A-9ADA-A95ADB426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https://github.com/francoisbirgand</a:t>
            </a:r>
            <a:endParaRPr lang="en-US" dirty="0"/>
          </a:p>
          <a:p>
            <a:r>
              <a:rPr lang="en-US" dirty="0"/>
              <a:t>Go to repositories</a:t>
            </a:r>
          </a:p>
          <a:p>
            <a:r>
              <a:rPr lang="en-US" dirty="0"/>
              <a:t>Choose </a:t>
            </a:r>
            <a:r>
              <a:rPr lang="en-US" dirty="0" err="1"/>
              <a:t>BAEBookExample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https://github.com/francoisbirgand/BAEBookExample</a:t>
            </a:r>
            <a:r>
              <a:rPr lang="en-US" dirty="0"/>
              <a:t>)</a:t>
            </a:r>
          </a:p>
          <a:p>
            <a:r>
              <a:rPr lang="en-US" dirty="0"/>
              <a:t>Download ZIP</a:t>
            </a:r>
          </a:p>
          <a:p>
            <a:r>
              <a:rPr lang="en-US" dirty="0"/>
              <a:t>Follow things on the screen!!!</a:t>
            </a:r>
          </a:p>
          <a:p>
            <a:r>
              <a:rPr lang="en-US" dirty="0"/>
              <a:t>And then have your first book online!!!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850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6EE79-336C-2743-A036-17E4C841D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article template using </a:t>
            </a:r>
            <a:r>
              <a:rPr lang="en-US" dirty="0" err="1"/>
              <a:t>bookdown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2667E-7EC3-2E48-BDA2-97FA890DF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>
                <a:hlinkClick r:id="rId2"/>
              </a:rPr>
              <a:t>https://github.com/francoisbirgand/TemplateBookdownArticle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791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DE226-F236-0945-871D-4F03BEE92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6D5D8-AAC8-EB49-9E0E-0EB0A1AA9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>
                <a:hlinkClick r:id="rId2"/>
              </a:rPr>
              <a:t>https://github.com/francoisbirgand/rmarkdown-website-tutorial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357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32EB3-D426-5E49-B1F3-5EFC0F0E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EB29D-6A84-6648-9E43-513D3A03D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Google:  ‘</a:t>
            </a:r>
            <a:r>
              <a:rPr lang="en-US" dirty="0" err="1"/>
              <a:t>rstudio</a:t>
            </a:r>
            <a:r>
              <a:rPr lang="en-US" dirty="0"/>
              <a:t> download’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75EAD1-995D-F646-8E0B-579C88ED29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70"/>
          <a:stretch/>
        </p:blipFill>
        <p:spPr>
          <a:xfrm>
            <a:off x="6989052" y="558800"/>
            <a:ext cx="4847348" cy="398272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114D858-7838-394A-8515-59B5326192BD}"/>
              </a:ext>
            </a:extLst>
          </p:cNvPr>
          <p:cNvSpPr/>
          <p:nvPr/>
        </p:nvSpPr>
        <p:spPr>
          <a:xfrm>
            <a:off x="7904480" y="2915920"/>
            <a:ext cx="1270000" cy="1209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37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139A6-25DE-9C42-812C-9B472D770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Starter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D379F-1A30-CF40-BDC3-1844B9AA5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ipak</a:t>
            </a:r>
            <a:r>
              <a:rPr lang="en-US" dirty="0"/>
              <a:t> &lt;- function(</a:t>
            </a:r>
            <a:r>
              <a:rPr lang="en-US" dirty="0" err="1"/>
              <a:t>pkg</a:t>
            </a:r>
            <a:r>
              <a:rPr lang="en-US" dirty="0"/>
              <a:t>){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new.pkg</a:t>
            </a:r>
            <a:r>
              <a:rPr lang="en-US" dirty="0"/>
              <a:t> &lt;- </a:t>
            </a:r>
            <a:r>
              <a:rPr lang="en-US" dirty="0" err="1"/>
              <a:t>pkg</a:t>
            </a:r>
            <a:r>
              <a:rPr lang="en-US" dirty="0"/>
              <a:t>[!(</a:t>
            </a:r>
            <a:r>
              <a:rPr lang="en-US" dirty="0" err="1"/>
              <a:t>pkg</a:t>
            </a:r>
            <a:r>
              <a:rPr lang="en-US" dirty="0"/>
              <a:t> %in% </a:t>
            </a:r>
            <a:r>
              <a:rPr lang="en-US" dirty="0" err="1"/>
              <a:t>installed.packages</a:t>
            </a:r>
            <a:r>
              <a:rPr lang="en-US" dirty="0"/>
              <a:t>()[, "Package"])]</a:t>
            </a:r>
          </a:p>
          <a:p>
            <a:pPr marL="0" indent="0">
              <a:buNone/>
            </a:pPr>
            <a:r>
              <a:rPr lang="en-US" dirty="0"/>
              <a:t>  if (length(</a:t>
            </a:r>
            <a:r>
              <a:rPr lang="en-US" dirty="0" err="1"/>
              <a:t>new.pkg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install.packages</a:t>
            </a:r>
            <a:r>
              <a:rPr lang="en-US" dirty="0"/>
              <a:t>(</a:t>
            </a:r>
            <a:r>
              <a:rPr lang="en-US" dirty="0" err="1"/>
              <a:t>new.pkg</a:t>
            </a:r>
            <a:r>
              <a:rPr lang="en-US" dirty="0"/>
              <a:t>, dependencies = TRUE)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sapply</a:t>
            </a:r>
            <a:r>
              <a:rPr lang="en-US" dirty="0"/>
              <a:t>(</a:t>
            </a:r>
            <a:r>
              <a:rPr lang="en-US" dirty="0" err="1"/>
              <a:t>pkg</a:t>
            </a:r>
            <a:r>
              <a:rPr lang="en-US" dirty="0"/>
              <a:t>, library, </a:t>
            </a:r>
            <a:r>
              <a:rPr lang="en-US" dirty="0" err="1"/>
              <a:t>character.only</a:t>
            </a:r>
            <a:r>
              <a:rPr lang="en-US" dirty="0"/>
              <a:t> = TRUE)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# usage</a:t>
            </a:r>
          </a:p>
          <a:p>
            <a:pPr marL="0" indent="0">
              <a:buNone/>
            </a:pPr>
            <a:r>
              <a:rPr lang="en-US" dirty="0"/>
              <a:t>packages &lt;- c("</a:t>
            </a:r>
            <a:r>
              <a:rPr lang="en-US" dirty="0" err="1"/>
              <a:t>knitr</a:t>
            </a:r>
            <a:r>
              <a:rPr lang="en-US" dirty="0"/>
              <a:t>", "</a:t>
            </a:r>
            <a:r>
              <a:rPr lang="en-US" dirty="0" err="1"/>
              <a:t>captioner</a:t>
            </a:r>
            <a:r>
              <a:rPr lang="en-US" dirty="0"/>
              <a:t>", "</a:t>
            </a:r>
            <a:r>
              <a:rPr lang="en-US" dirty="0" err="1"/>
              <a:t>stringr</a:t>
            </a:r>
            <a:r>
              <a:rPr lang="en-US" dirty="0"/>
              <a:t>", "</a:t>
            </a:r>
            <a:r>
              <a:rPr lang="en-US" dirty="0" err="1"/>
              <a:t>devtools</a:t>
            </a:r>
            <a:r>
              <a:rPr lang="en-US" dirty="0"/>
              <a:t>", "</a:t>
            </a:r>
            <a:r>
              <a:rPr lang="en-US" dirty="0" err="1"/>
              <a:t>bookdown</a:t>
            </a:r>
            <a:r>
              <a:rPr lang="en-US" dirty="0"/>
              <a:t>","</a:t>
            </a:r>
            <a:r>
              <a:rPr lang="en-US" dirty="0" err="1"/>
              <a:t>kableExtra</a:t>
            </a:r>
            <a:r>
              <a:rPr lang="en-US" dirty="0"/>
              <a:t>", "</a:t>
            </a:r>
            <a:r>
              <a:rPr lang="en-US" dirty="0" err="1"/>
              <a:t>rmarkdown</a:t>
            </a:r>
            <a:r>
              <a:rPr lang="en-US" dirty="0"/>
              <a:t>","</a:t>
            </a:r>
            <a:r>
              <a:rPr lang="en-US" dirty="0" err="1"/>
              <a:t>blogdown</a:t>
            </a:r>
            <a:r>
              <a:rPr lang="en-US" dirty="0"/>
              <a:t>","pander")</a:t>
            </a:r>
          </a:p>
          <a:p>
            <a:pPr marL="0" indent="0">
              <a:buNone/>
            </a:pPr>
            <a:r>
              <a:rPr lang="en-US" dirty="0" err="1"/>
              <a:t>ipak</a:t>
            </a:r>
            <a:r>
              <a:rPr lang="en-US" dirty="0"/>
              <a:t>(packages)</a:t>
            </a:r>
          </a:p>
        </p:txBody>
      </p:sp>
    </p:spTree>
    <p:extLst>
      <p:ext uri="{BB962C8B-B14F-4D97-AF65-F5344CB8AC3E}">
        <p14:creationId xmlns:p14="http://schemas.microsoft.com/office/powerpoint/2010/main" val="2828752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E0A87-A94E-4C47-97BE-91DFAC8F4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 to make websites, write books and articles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28F68-FA95-FB48-8843-66ECA686F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378" y="1690688"/>
            <a:ext cx="1969815" cy="22652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53239D-949D-FA4D-82BE-D145C9A32441}"/>
              </a:ext>
            </a:extLst>
          </p:cNvPr>
          <p:cNvSpPr txBox="1"/>
          <p:nvPr/>
        </p:nvSpPr>
        <p:spPr>
          <a:xfrm>
            <a:off x="5295399" y="1321356"/>
            <a:ext cx="103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9AE800-2E4F-7048-8ADA-C688DFC1F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892" y="4296323"/>
            <a:ext cx="1971923" cy="2267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AD0A16-E83D-2F4C-8C2E-6DCE0D83C7D0}"/>
              </a:ext>
            </a:extLst>
          </p:cNvPr>
          <p:cNvSpPr txBox="1"/>
          <p:nvPr/>
        </p:nvSpPr>
        <p:spPr>
          <a:xfrm>
            <a:off x="7727263" y="3844882"/>
            <a:ext cx="2295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Books, chaptered docs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650382-F2AB-4A42-ABF5-28323EFF5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882" y="4200034"/>
            <a:ext cx="2011545" cy="22677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6724CB-D2B7-434E-A216-69155978A0CB}"/>
              </a:ext>
            </a:extLst>
          </p:cNvPr>
          <p:cNvSpPr txBox="1"/>
          <p:nvPr/>
        </p:nvSpPr>
        <p:spPr>
          <a:xfrm>
            <a:off x="2125866" y="3771309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Articles</a:t>
            </a:r>
          </a:p>
        </p:txBody>
      </p:sp>
    </p:spTree>
    <p:extLst>
      <p:ext uri="{BB962C8B-B14F-4D97-AF65-F5344CB8AC3E}">
        <p14:creationId xmlns:p14="http://schemas.microsoft.com/office/powerpoint/2010/main" val="347647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8D1F-762A-1C4E-BBE8-2174A6B37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 </a:t>
            </a:r>
            <a:r>
              <a:rPr lang="en-US" sz="3600" i="1" dirty="0"/>
              <a:t>***</a:t>
            </a:r>
            <a:r>
              <a:rPr lang="en-US" dirty="0">
                <a:solidFill>
                  <a:srgbClr val="00B050"/>
                </a:solidFill>
              </a:rPr>
              <a:t>down</a:t>
            </a:r>
            <a:r>
              <a:rPr lang="en-US" dirty="0"/>
              <a:t> business?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58485-583F-F94D-8FC5-919D40961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79531"/>
            <a:ext cx="10515600" cy="3097431"/>
          </a:xfrm>
        </p:spPr>
        <p:txBody>
          <a:bodyPr/>
          <a:lstStyle/>
          <a:p>
            <a:r>
              <a:rPr lang="en-US" dirty="0"/>
              <a:t>It starts with 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 language!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263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A5794-5C9B-784A-8DAC-170028D9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 language?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DD21BC-0378-984C-A483-595AA975C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279"/>
          <a:stretch/>
        </p:blipFill>
        <p:spPr>
          <a:xfrm>
            <a:off x="680326" y="1709020"/>
            <a:ext cx="10579100" cy="15912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71BA36-6717-1A4E-B619-56C296802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6" y="3825765"/>
            <a:ext cx="10673474" cy="2351197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&lt;div id="what-is-the-markdown-language" class="section level2"&gt; &lt;h2&gt;What is the Markdown language?&lt;/h2&gt; &lt;p&gt;I borrow ... from &lt;a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="http://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www.stat.cmu.edu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/~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cshalizi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rmarkdown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/"&gt;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Shalizi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&lt;/a&gt; from ...&lt;/p&gt; &lt;p&gt;Many ...that of &lt;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&gt;marking up&lt;/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 text. The essential idea in a &lt;strong&gt;mark-up language&lt;/strong&gt; is that it consists of ordinary text, &lt;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&gt;plus&lt;/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 signs which indicate how to change the formatting or meaning of the text. Some mark-up languages, like HTML (Hyper-Text Markup Language) use very obtrusive markup; others, like the language called &lt;strong&gt;Markdown&lt;/strong&gt;, are more subtle.&lt;/p&gt; &lt;/div&gt;</a:t>
            </a:r>
          </a:p>
        </p:txBody>
      </p:sp>
    </p:spTree>
    <p:extLst>
      <p:ext uri="{BB962C8B-B14F-4D97-AF65-F5344CB8AC3E}">
        <p14:creationId xmlns:p14="http://schemas.microsoft.com/office/powerpoint/2010/main" val="1760170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7632-8480-044F-9CF2-FD31A93F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, Mark</a:t>
            </a:r>
            <a:r>
              <a:rPr lang="en-US" dirty="0">
                <a:solidFill>
                  <a:srgbClr val="00B050"/>
                </a:solidFill>
              </a:rPr>
              <a:t>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F2352-F1F0-4C4C-BD8F-0ADCB2C88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on word!</a:t>
            </a:r>
          </a:p>
          <a:p>
            <a:r>
              <a:rPr lang="en-US" dirty="0"/>
              <a:t>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: a bit on the complicated side (HTML, </a:t>
            </a:r>
            <a:r>
              <a:rPr lang="en-US" dirty="0" err="1"/>
              <a:t>LaTeX</a:t>
            </a:r>
            <a:r>
              <a:rPr lang="en-US" dirty="0"/>
              <a:t>, others)</a:t>
            </a:r>
          </a:p>
          <a:p>
            <a:r>
              <a:rPr lang="en-US" dirty="0"/>
              <a:t>Mark</a:t>
            </a:r>
            <a:r>
              <a:rPr lang="en-US" dirty="0">
                <a:solidFill>
                  <a:srgbClr val="00B050"/>
                </a:solidFill>
              </a:rPr>
              <a:t>down: </a:t>
            </a:r>
            <a:r>
              <a:rPr lang="en-US" dirty="0"/>
              <a:t>the idea is to make things simple: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&lt;div id="what-is-the-markdown-language" class="section level2"&gt; &lt;h2&gt;What is the Markdown language?&lt;/h2&gt;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Becomes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00B050"/>
                </a:solidFill>
              </a:rPr>
              <a:t>## What is the Markdown language?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54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C9CAB-06A6-3D43-B1B9-F2E7DD23A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code, several output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8456-649D-6C4C-818F-C42043A43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Markdown .md format recognized by many interpreter codes</a:t>
            </a:r>
          </a:p>
          <a:p>
            <a:r>
              <a:rPr lang="en-US" dirty="0" err="1"/>
              <a:t>Rmarkdown</a:t>
            </a:r>
            <a:r>
              <a:rPr lang="en-US" dirty="0"/>
              <a:t> example outputs:</a:t>
            </a:r>
          </a:p>
          <a:p>
            <a:pPr lvl="1"/>
            <a:r>
              <a:rPr lang="en-US" dirty="0"/>
              <a:t>Documents:</a:t>
            </a:r>
          </a:p>
          <a:p>
            <a:pPr lvl="2"/>
            <a:r>
              <a:rPr lang="en-US" dirty="0"/>
              <a:t>Html documents</a:t>
            </a:r>
          </a:p>
          <a:p>
            <a:pPr lvl="2"/>
            <a:r>
              <a:rPr lang="en-US" dirty="0"/>
              <a:t>Pdf document (via </a:t>
            </a:r>
            <a:r>
              <a:rPr lang="en-US" dirty="0" err="1"/>
              <a:t>LaTeX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Word document</a:t>
            </a:r>
          </a:p>
          <a:p>
            <a:pPr lvl="2"/>
            <a:r>
              <a:rPr lang="en-US" dirty="0" err="1"/>
              <a:t>epub</a:t>
            </a:r>
            <a:endParaRPr lang="en-US" dirty="0"/>
          </a:p>
          <a:p>
            <a:pPr lvl="1"/>
            <a:r>
              <a:rPr lang="en-US" dirty="0"/>
              <a:t>Presentations:</a:t>
            </a:r>
          </a:p>
          <a:p>
            <a:pPr lvl="2"/>
            <a:r>
              <a:rPr lang="en-US" dirty="0" err="1"/>
              <a:t>Ioslides_presentations</a:t>
            </a:r>
            <a:endParaRPr lang="en-US" dirty="0"/>
          </a:p>
          <a:p>
            <a:pPr lvl="2"/>
            <a:r>
              <a:rPr lang="en-US" dirty="0"/>
              <a:t>Power point presentations</a:t>
            </a:r>
          </a:p>
          <a:p>
            <a:pPr lvl="1"/>
            <a:r>
              <a:rPr lang="en-US" dirty="0"/>
              <a:t>Other:</a:t>
            </a:r>
          </a:p>
          <a:p>
            <a:pPr lvl="2"/>
            <a:r>
              <a:rPr lang="en-US" dirty="0"/>
              <a:t>Interactive dashboards</a:t>
            </a:r>
          </a:p>
          <a:p>
            <a:pPr lvl="2"/>
            <a:r>
              <a:rPr lang="en-US" dirty="0" err="1"/>
              <a:t>Github_documents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94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3134</TotalTime>
  <Words>566</Words>
  <Application>Microsoft Macintosh PowerPoint</Application>
  <PresentationFormat>Widescreen</PresentationFormat>
  <Paragraphs>79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Introduction to variability of flows and concentrations in watersheds</vt:lpstr>
      <vt:lpstr>Download R</vt:lpstr>
      <vt:lpstr>Download RStudio</vt:lpstr>
      <vt:lpstr>Starter code</vt:lpstr>
      <vt:lpstr>Using R to make websites, write books and articles</vt:lpstr>
      <vt:lpstr>What’s this ***down business?</vt:lpstr>
      <vt:lpstr>What is the Markup language?</vt:lpstr>
      <vt:lpstr>Markup, Markdown</vt:lpstr>
      <vt:lpstr>One code, several output formats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basic structure</vt:lpstr>
      <vt:lpstr>BAEBookExample</vt:lpstr>
      <vt:lpstr>Scientific article template using bookdown</vt:lpstr>
      <vt:lpstr>Making your own website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scientific articles, books, and websites in R: an intro to reproducible research</dc:title>
  <dc:creator>Microsoft Office User</dc:creator>
  <cp:lastModifiedBy>Microsoft Office User</cp:lastModifiedBy>
  <cp:revision>18</cp:revision>
  <dcterms:created xsi:type="dcterms:W3CDTF">2018-12-15T02:01:26Z</dcterms:created>
  <dcterms:modified xsi:type="dcterms:W3CDTF">2019-02-28T15:03:48Z</dcterms:modified>
</cp:coreProperties>
</file>